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3" r:id="rId4"/>
    <p:sldId id="272" r:id="rId5"/>
    <p:sldId id="271" r:id="rId6"/>
    <p:sldId id="270" r:id="rId7"/>
    <p:sldId id="269" r:id="rId8"/>
    <p:sldId id="268" r:id="rId9"/>
    <p:sldId id="274" r:id="rId10"/>
    <p:sldId id="275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7A405382-2047-3545-A5C3-99AEAC26FF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E200F06-06C3-A642-B781-8FB86A1A7E2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7552F1D-D5B9-8B48-8DDF-37503705A2C8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62989E27-EB4A-ED4A-BDFB-5377546D8E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01D32DD9-A1C3-E343-BF57-940CD8CD7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63C069D-DE10-B24C-87CC-A1B230C07F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C42C39F-7788-4A4B-8991-3321271421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69A9F3A-BADD-FE4F-85A2-4A1AC2B0686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="" xmlns:a16="http://schemas.microsoft.com/office/drawing/2014/main" id="{91DB8684-151D-1A45-8D7E-BC5A3EDB11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="" xmlns:a16="http://schemas.microsoft.com/office/drawing/2014/main" id="{46ECD9C5-E6F9-BB4D-8F3C-C21C30C38C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="" xmlns:a16="http://schemas.microsoft.com/office/drawing/2014/main" id="{840669A5-3BB7-9047-8246-D7C70C37B3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E28F8FA-78E0-5F45-913F-C456642B7CD4}" type="slidenum">
              <a:rPr lang="en-GB" altLang="en-US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="" xmlns:a16="http://schemas.microsoft.com/office/drawing/2014/main" id="{3F021FE2-991C-FB45-93F1-9C211D899F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="" xmlns:a16="http://schemas.microsoft.com/office/drawing/2014/main" id="{62D753D0-7F9F-D848-A197-C1FCFB1329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="" xmlns:a16="http://schemas.microsoft.com/office/drawing/2014/main" id="{D9E2335D-CA11-B041-BBC8-7727172085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0B6925A-38F6-8744-BFFE-543CF94C7999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0927BE2-0E4E-A943-9258-AC3D2DFB14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D94A0339-6E6B-D549-9922-0F3EA537FE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CC49CA05-4198-BC47-A05A-805C980DCF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EB2E2F-4DF0-2143-83B9-86EFA36850ED}" type="slidenum">
              <a:rPr lang="en-GB" altLang="en-US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29410E8-A741-E046-8561-4EBC2B5C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60E77-2B4E-B243-85F5-6C52C63A8B6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6F97B8-3D14-DF4A-BD10-4D730595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B81CDE8-340F-4E42-A0C6-EF37CA55B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78C46-17E6-904B-A36A-D1F99D3208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08949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69E5AC-D9A5-074B-85CA-419AB2E5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4A99-87CF-6541-A5DC-80FE482AB12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228ADC-ED12-2243-A016-EA657C802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202DEEF-EED4-CE41-8D98-B94110A0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D0B48-C13B-0344-9FFB-9C1581E7AE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96371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0450D3-0E6F-014F-A61C-E4ED6358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75534-F4E2-584B-8BF1-59970140C30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24F2A42-AAC2-8C42-A195-298514D6D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3E5DEF5-7FE5-924B-9C83-FBE03AC2E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97C46-560C-444B-A44E-FBC7BCBA14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18217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291D10-1282-4E4D-9481-11D22735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64D11-9C00-A243-A075-7D54614B5A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46DC02-BF9C-1C4D-8D51-42D7FD5B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34C549-32D3-BB46-8B75-A2329B0B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581C4-26F7-2447-9E4E-81957E8462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76575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B9C667F-B81B-EA45-A463-6133F59A5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370CC-E802-B04F-9472-53A139F5604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A02808-0E4A-8541-89E3-40DE8FD0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B5BAAC-E0A3-1A49-A399-12081CCBA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5C452-F8F8-BB40-9638-F6FB65FB5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99384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22BBBF50-73DE-914C-942A-0E26FEE4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59BA-8D53-FE41-AA6D-7EA00E60AE0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7E112E3-C288-CE40-920F-561D0F21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7A670F1B-D603-D84C-9B60-8A98CCA8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47E1A-9E2B-7C45-9D2B-862CF359E09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37234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BF4FBD86-4622-0749-BA95-A7902F3A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57C37-88B1-7144-9B70-44DF1F11D34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08F1FC7B-03D5-624F-B432-042655945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0362781B-33CB-F840-B041-C7592186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06ADB-CC2D-9440-868C-DEE77EF651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09108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81D4A704-653F-B840-81DF-DA1F48B0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D6AE1-4042-9646-90CB-FCCB31656D0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20FDD980-AAED-7E45-BD41-326A02FFD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F414D08D-62E3-2046-AF40-B1B7D915D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F5D2B-2F60-F440-BF42-49253F9DD5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67071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78392578-DCE6-C741-B2FB-516D9BE19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83DD1-1B6C-A84F-8478-392C03CCCF5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9011F8D4-0F9F-CE4D-A621-0A112AA1D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DD5EB1EF-50AD-E74E-825D-862FA8A6A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D5D3E-D303-8F42-B94C-876A47DB0D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21262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4FF6288-05AA-754C-BED2-B9B9BEA89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1052B-9D72-A94B-99A4-437BD3D474A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3E9F417-CA6C-7848-85D2-74FF24866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FFB1B460-FE08-1E46-9651-14C2B6840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AB350-1324-4447-ADC7-6066555388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69124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0C7132A-02C5-BA4C-AA24-ECE15BE0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E0DE5-4E61-E440-8C82-65B27AE1431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D7B63A-2025-1842-9565-7588DCCC3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B28159A-82D5-FD44-ABDF-034F64DF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AB71F-3037-3042-A5B8-5D0EB7CBC1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52288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FF9CA60A-189B-BA4F-B2CC-C5CF1E1605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20B88FA6-6E34-8F4F-A36B-8DFB03ADA2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3CE65E-02C6-1745-9939-A9EA8AFB9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5A1083-68F4-9E48-B5D4-A768F28ADAC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97FBF5F-27AD-5641-A410-BE633B0A0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4517B7-A7F3-BD47-BB3F-6EC310F45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C256492-06BE-BA42-8728-E86D39B9511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="" xmlns:a16="http://schemas.microsoft.com/office/drawing/2014/main" id="{BF580889-7616-684D-9953-9BB70A4F5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584327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Adjectives and Emotions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911DFF2-F35E-3C46-9594-36710AE1E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4" name="Picture 6" descr="logo-2.png">
            <a:extLst>
              <a:ext uri="{FF2B5EF4-FFF2-40B4-BE49-F238E27FC236}">
                <a16:creationId xmlns="" xmlns:a16="http://schemas.microsoft.com/office/drawing/2014/main" id="{29077D55-2B2A-9F40-9436-60ACC97D0A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C:\Users\Rich\Documents\eslkidsworld.com\clip art\Symbols\People\Happy Face 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142852"/>
            <a:ext cx="242763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C:\Users\Rich\Documents\eslkidsworld.com\clip art\Symbols\People\Sad Face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285728"/>
            <a:ext cx="242889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C:\Users\Rich\Documents\eslkidsworld.com\clip art\People\Faces - Cartoons (Me - Z)\Simple Angry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3952" y="3643314"/>
            <a:ext cx="1910223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C:\Users\Rich\Documents\eslkidsworld.com\clip art\People\Faces - Cartoons (Me - Z)\Simple Afraid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3643314"/>
            <a:ext cx="196737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BAABB241-9160-894A-879A-0EBE3593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How are you?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C:\Users\Rich\Documents\eslkidsworld.com\clip art\People\Faces - Cartoons (A - Ma)\Bored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1285860"/>
            <a:ext cx="4168794" cy="4947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BCDF0737-1155-D241-9425-74FCD0023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For more ESL resources go to:</a:t>
            </a:r>
            <a:br>
              <a:rPr lang="en-GB" altLang="en-US">
                <a:latin typeface="Comic Sans MS" panose="030F0902030302020204" pitchFamily="66" charset="0"/>
              </a:rPr>
            </a:br>
            <a:r>
              <a:rPr lang="en-GB" altLang="en-US">
                <a:latin typeface="Comic Sans MS" panose="030F0902030302020204" pitchFamily="66" charset="0"/>
                <a:hlinkClick r:id="rId3"/>
              </a:rPr>
              <a:t>www.eslpuzzles.com</a:t>
            </a:r>
            <a:r>
              <a:rPr lang="en-GB" altLang="en-US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3D5E96A-D307-AE43-91C3-90ED7FAAF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>
            <a:extLst>
              <a:ext uri="{FF2B5EF4-FFF2-40B4-BE49-F238E27FC236}">
                <a16:creationId xmlns="" xmlns:a16="http://schemas.microsoft.com/office/drawing/2014/main" id="{4A11FAC6-A4D9-0246-AB4D-CCEA7A32A3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logo-2.png">
            <a:extLst>
              <a:ext uri="{FF2B5EF4-FFF2-40B4-BE49-F238E27FC236}">
                <a16:creationId xmlns="" xmlns:a16="http://schemas.microsoft.com/office/drawing/2014/main" id="{57FD4CC4-5B14-804A-8CD6-EE23414839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BAABB241-9160-894A-879A-0EBE3593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How are you?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C:\Users\Rich\Documents\eslkidsworld.com\clip art\Symbols\People\Happy Face 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1285860"/>
            <a:ext cx="4857784" cy="486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BAABB241-9160-894A-879A-0EBE3593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How are you?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Rich\Documents\eslkidsworld.com\clip art\Symbols\People\Sad Face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1357298"/>
            <a:ext cx="4857752" cy="485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BAABB241-9160-894A-879A-0EBE3593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How are you?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C:\Users\Rich\Documents\eslkidsworld.com\clip art\People\Faces - Cartoons (A - Ma)\Brown Hair - Scared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1285860"/>
            <a:ext cx="3589353" cy="480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BAABB241-9160-894A-879A-0EBE3593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How are you?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Rich\Documents\eslkidsworld.com\clip art\People\Faces - Cartoons (Me - Z)\Simple Angry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1428736"/>
            <a:ext cx="3696610" cy="470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BAABB241-9160-894A-879A-0EBE3593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How are you?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Rich\Documents\eslkidsworld.com\clip art\People\Faces - Cartoons (Me - Z)\Simple Afraid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1285860"/>
            <a:ext cx="3896201" cy="495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BAABB241-9160-894A-879A-0EBE3593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How are you?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Rich\Documents\eslkidsworld.com\clip art\People\Faces - Cartoons (A - Ma)\Man with Shades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1357298"/>
            <a:ext cx="3679841" cy="487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BAABB241-9160-894A-879A-0EBE3593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How are you?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Rich\Documents\eslkidsworld.com\clip art\People\Faces - Cartoons (A - Ma)\Brown Hair - Surprised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1214422"/>
            <a:ext cx="3608395" cy="504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BAABB241-9160-894A-879A-0EBE35931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GB" altLang="en-US" dirty="0" smtClean="0">
                <a:latin typeface="Comic Sans MS" panose="030F0902030302020204" pitchFamily="66" charset="0"/>
              </a:rPr>
              <a:t>How are you?</a:t>
            </a:r>
            <a:endParaRPr lang="en-GB" altLang="en-US" dirty="0">
              <a:latin typeface="Comic Sans MS" panose="030F0902030302020204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766540-4598-F54D-8387-ED3B4DC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7" name="Picture 6" descr="logo-2.png">
            <a:extLst>
              <a:ext uri="{FF2B5EF4-FFF2-40B4-BE49-F238E27FC236}">
                <a16:creationId xmlns="" xmlns:a16="http://schemas.microsoft.com/office/drawing/2014/main" id="{E4F7A13D-01FA-0445-A3AB-A20F8E6DC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C:\Users\Rich\Documents\eslkidsworld.com\clip art\People\Faces - Cartoons (Me - Z)\Worried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1357298"/>
            <a:ext cx="4138118" cy="4767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68</Words>
  <Application>Microsoft Macintosh PowerPoint</Application>
  <PresentationFormat>On-screen Show (4:3)</PresentationFormat>
  <Paragraphs>33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Adjectives and Emotions</vt:lpstr>
      <vt:lpstr>How are you?</vt:lpstr>
      <vt:lpstr>How are you?</vt:lpstr>
      <vt:lpstr>How are you?</vt:lpstr>
      <vt:lpstr>How are you?</vt:lpstr>
      <vt:lpstr>How are you?</vt:lpstr>
      <vt:lpstr>How are you?</vt:lpstr>
      <vt:lpstr>How are you?</vt:lpstr>
      <vt:lpstr>How are you?</vt:lpstr>
      <vt:lpstr>How are you?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 and Emotions</dc:title>
  <dc:creator>ESL Puzzles</dc:creator>
  <cp:lastModifiedBy>Richard</cp:lastModifiedBy>
  <cp:revision>7</cp:revision>
  <dcterms:created xsi:type="dcterms:W3CDTF">2020-03-09T01:59:01Z</dcterms:created>
  <dcterms:modified xsi:type="dcterms:W3CDTF">2020-03-22T03:07:29Z</dcterms:modified>
</cp:coreProperties>
</file>